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17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19:22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కడవరిసారి తానే రామాకు పోయి సేఖూ దగ్గరనున్న గొప్ప బావియొద్దకు వచ్చిసమూయేలును దావీదును ఎక్కడ ఉన్నారని అడుగగా ఒకడు రామా దగ్గర నాయోతులో వారున్నారని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19:23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రామా దగ్గరనున్న నాయోతునకు రాగా దేవుని ఆత్మ అతని మీదికి వచ్చెను గనుక అతడు ప్రయాణము చేయుచు రామాదగ్గరనున్న నాయోతునకు వచ్చువరకు ప్రకటించుచుండెను,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19:24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అతడు తన వస్త్రములను తీసివేసి ఆ నాటి రాత్రింబగళ్లు సమూయేలు ఎదుటనే ప్రకటించుచు, పైబట్టలేనివాడై పడియుండెను. అందువలన సౌలును ప్రవక్తలలోనున్నాడా అను సామెత పుట్టెను.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1సమూయేలు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19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19:1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అంతట సౌలు మీరు దావీదును చంపవలసినదని తన కుమారుడైన యోనాతానుతోను తన సేవకులందరితోను చెప్పగా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19:2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కుమారుడైన యోనాతాను దావీదుయందు బహు ఇష్టముగలవాడైయుండి దావీదుతొ ఇట్లనెను నా తండ్రియైన సౌలు నిన్ను చంపవలెనన్న ప్రయత్నముమీద నున్నాడు. కాబట్టి నీవు ఉదయమున జాగ్రత్తపడి రహస్యమైన స్థలమందు దాగియుండుము.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19:3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నేను వచ్చి నీవు ఉన్న చేనిలో నా తండ్రియొద్ద నిలిచి నిన్నుగూర్చి అతనితో మాటలాడిన తరువాత నిన్నుగూర్చి నాకేమైన తెలిసినయెడల దానిని నీతో తెలియజెప్పుదుననెను.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19:4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యోనాతాను తన తండ్రియైన సౌలుతో దావీదునుగూర్చి దయగా మాటలాడి నీ సేవకుడైన దావీదు నీ విషయములో ఏ తప్పిదమును చేసినవాడు కాక బహు మేలుచేసెను గనుక, రాజా నీవు అతని విషయములో ఏ పాపము చేయకుందువు గాక.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19:5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ప్రాణమునకు తెగించి ఆ ఫిలిష్తీయుని చంపగా యెహోవా ఇశ్రాయేలీయుల కందరికి గొప్ప రక్షణ కలుగజేసెను; అది నీవే చూచి సంతోషించితివి గదా; నిష్కారణముగా దావీదును చంపి నిరపరాధియొక్క ప్రాణము తీసి నీవెందుకు పాపము చేయుదువని మనవి చేయగా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19:6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యోనాతాను చెప్పిన మాట ఆలకించి యెహోవా జీవముతోడు అతనికి మరణ శిక్ష విధింపనని ప్రమాణము చేసెను.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19:7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యోనాతాను దావీదును పిలుచుకొని పోయి ఆ సంగతులన్నియు అతనికి తెలియజేసి దావీదును సౌలునొద్దకు తీసికొనిరాగా దావీదు మునుపటిలాగున అతని సన్నిధిని ఉండెను.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19:8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తరువాత యుద్ధము సంభవించినప్పుడు దావీదు బయలుదేరి ఫిలిష్తీయులతో యుద్ధముచేసి వారిని ఓడించి వెనుకకు పారదోలి గొప్ప వధచేయగా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19:9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యొద్దనుండి దురాత్మ సౌలుమీదికి వచ్చెను. సౌలు ఈటెచేత పట్టుకొని యింట కూర్చుండి యుండెను. దావీదు సితారా వాయించుచుండగా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19:10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ఒకే దెబ్బతో దావీదును గోడకు పొడుచుదునన్న తాత్పర్యము గలిగి యీటె విసిరెను. దావీదు అతని యెదుటనుండి తప్పించుకొనినందున ఈటె గోడకు నాటగా దావీదు ఆ రాత్రియందు తప్పించుకొని పారిపోయెను.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19:11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ఉదయమున అతని చంపవలెనని పొంచియుండి దావీదును పట్టుకొనుటకై సౌలు అతని యింటికి దూతలను పంపగా దావీదు భార్యయైన మీకాలు ఈ రాత్రి నీ ప్రాణమును నీవు దక్కించుకొంటేనే గాని రేపు నీవు చంపబడుదువని చెప్పి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19:12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కిటికీగుండ దావీదును దింపగా అతడు తప్పించుకొని పారిపోయెను.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19:13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తరువాత మీకాలు ఒక గృహదేవత బొమ్మను తీసి మంచము మీద పెట్టి మేకబొచ్చు తలవైపున ఉంచి దుప్పటితో కప్పివేసి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19:14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దావీదును పట్టుకొనుటకై దూతలను పంపగా అతడు రోగియై యున్నాడని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19:15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దావీదును చూచుటకు సౌలు దూతలను పంపి నేను అతని చంపునట్లుగా మంచముతో అతని తీసికొనిరండని వారితో చెప్పగా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19:16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దూతలు వచ్చి లోపల చొచ్చి చూచినప్పుడు తలతట్టున మేకబొచ్చుగల యొకటి మంచము మీద కనబడెను.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19:17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సౌలు తప్పించుకొని పోవునట్లుగా నీవు నా శత్రువుని పంపివేసి నన్నీలాగున ఎందుకు మోసపుచ్చితివని మీకాలు నడుగగా మీకాలు నెనెందుకు నిన్ను చంపవలెను? నన్ను పోనిమ్మని దావీదు తనతో చెప్పినందుకని సౌలుతో అనెను.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19:18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ఆలాగున దావీదు తప్పించుకొని పారిపోయి రామాలో నున్న సమూయేలునొద్దకు వచ్చి సౌలు తనకు చేసినది అంతటిని అతనికి తెలియజేయగా అతడును సమూయేలును బయలుదేరి నాయోతుకు వచ్చి అచట కాపురముండిరి.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19:19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రామా దగ్గర నాయోతులో ఉన్నాడని సౌలునకు వర్తమానము రాగా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19:20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దావీదును పట్టుకొనుటకై సౌలు దూతలను పంపెను; వీరు వచ్చి ప్రవక్తలు సమాజముగా కూడుకొని ప్రకటించుటయు, సమూయేలు వారిమీద నాయకుడుగా నిలుచుటయు చూడగా దేవుని ఆత్మ సౌలు పంపిన దూతలమీదికి వచ్చెను గనుక వారును ప్రకటింప నారంభించిరి.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19:21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ఈ సంగతి సౌలునకు వినబడినప్పుడు అతడు వేరు దూతలను పంపెను గాని వారును అటువలెనే ప్రకటించుచుండిరి. సౌలు మూడవసారి దూతలను పంపెను గాని వారును ప్రకటించుచుండిరి.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